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9F7A860-4B8B-0D4B-8ECB-6C6F46F0F37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391238" y="2458284"/>
            <a:ext cx="727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del Biobío,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Paloma Zúñiga Cerda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del Biobío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Biobío,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292</TotalTime>
  <Words>78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25</cp:revision>
  <dcterms:created xsi:type="dcterms:W3CDTF">2024-11-15T16:16:11Z</dcterms:created>
  <dcterms:modified xsi:type="dcterms:W3CDTF">2025-12-11T18:32:12Z</dcterms:modified>
</cp:coreProperties>
</file>